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6" r:id="rId8"/>
    <p:sldId id="265" r:id="rId9"/>
    <p:sldId id="267" r:id="rId10"/>
    <p:sldId id="268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DC75A2-1C53-9E45-89D3-6CBE9128B059}" type="datetimeFigureOut">
              <a:rPr lang="en-US" smtClean="0"/>
              <a:pPr/>
              <a:t>12/7/11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81F7E2F-2E64-BD4B-B903-93EC3F92A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 FLOOR SPREADING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97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FLOOR SPREADING ACTIVITY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77571"/>
            <a:ext cx="705757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500" dirty="0" smtClean="0"/>
              <a:t>Break into groups of 3 or 4</a:t>
            </a:r>
          </a:p>
          <a:p>
            <a:pPr marL="285750" indent="-285750">
              <a:buFont typeface="Arial"/>
              <a:buChar char="•"/>
            </a:pPr>
            <a:r>
              <a:rPr lang="en-US" sz="2500" dirty="0" smtClean="0"/>
              <a:t>Label yourselves A, B, C, or D</a:t>
            </a:r>
          </a:p>
          <a:p>
            <a:r>
              <a:rPr lang="en-US" sz="2000" b="1" i="1" dirty="0" smtClean="0"/>
              <a:t>A and B</a:t>
            </a:r>
            <a:r>
              <a:rPr lang="en-US" sz="2000" i="1" dirty="0" smtClean="0"/>
              <a:t>-you will pull the pieces of paper</a:t>
            </a:r>
          </a:p>
          <a:p>
            <a:r>
              <a:rPr lang="en-US" sz="2000" i="1" dirty="0" smtClean="0"/>
              <a:t>C-you will use one color marker to color in the middle of the paper for normal polarity.</a:t>
            </a:r>
          </a:p>
          <a:p>
            <a:r>
              <a:rPr lang="en-US" sz="2000" i="1" dirty="0" smtClean="0"/>
              <a:t>D-you will use another color marker to color in the middle of the two papers for reversed polarity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729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Floor Spreading Results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0857" y="1832429"/>
            <a:ext cx="7420429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500" dirty="0" smtClean="0"/>
              <a:t>Look at your sea floor map.  Label the parts of normal polarity and reversed polarity.</a:t>
            </a:r>
          </a:p>
          <a:p>
            <a:pPr marL="285750" indent="-285750">
              <a:buFont typeface="Arial"/>
              <a:buChar char="•"/>
            </a:pPr>
            <a:r>
              <a:rPr lang="en-US" sz="2500" dirty="0" smtClean="0"/>
              <a:t>Label the rift zone.</a:t>
            </a:r>
          </a:p>
          <a:p>
            <a:pPr marL="285750" indent="-285750">
              <a:buFont typeface="Arial"/>
              <a:buChar char="•"/>
            </a:pPr>
            <a:r>
              <a:rPr lang="en-US" sz="2500" dirty="0" smtClean="0"/>
              <a:t>Label where the oldest and youngest rocks might be located.</a:t>
            </a:r>
          </a:p>
          <a:p>
            <a:pPr marL="285750" indent="-285750">
              <a:buFont typeface="Arial"/>
              <a:buChar char="•"/>
            </a:pPr>
            <a:r>
              <a:rPr lang="en-US" sz="2500" dirty="0" smtClean="0"/>
              <a:t>Turn in your map with your names on the back when you are finished.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772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Floor After Normal Polarity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457200" y="2384423"/>
            <a:ext cx="8229600" cy="35209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90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5571" y="1977571"/>
            <a:ext cx="6803572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On an index card, briefly describe how the sea floor spreads.  Remember to use your vocabulary words: tectonic plates, magma, divergent plates, normal and reversed polarity.</a:t>
            </a:r>
          </a:p>
          <a:p>
            <a:endParaRPr lang="en-US" sz="2500" dirty="0"/>
          </a:p>
          <a:p>
            <a:r>
              <a:rPr lang="en-US" sz="2500" dirty="0" smtClean="0"/>
              <a:t>On the back of your index card write one thing you are still confused about or would like more information about.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938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AND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With a partner, imagine you are in a submarine.  What do you think the sea floor looks like? </a:t>
            </a:r>
          </a:p>
          <a:p>
            <a:pPr marL="0" indent="0">
              <a:buNone/>
            </a:pPr>
            <a:r>
              <a:rPr lang="en-US" dirty="0" smtClean="0"/>
              <a:t>What do you see?  Have you ever seen a picture of the sea floor or watched a video about it? </a:t>
            </a:r>
          </a:p>
          <a:p>
            <a:pPr marL="0" indent="0">
              <a:buNone/>
            </a:pPr>
            <a:r>
              <a:rPr lang="en-US" dirty="0" smtClean="0"/>
              <a:t> If not, predict what you think the sea floor might look like.  Be prepared to share with the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72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SEA FLOOR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62" b="162"/>
          <a:stretch>
            <a:fillRect/>
          </a:stretch>
        </p:blipFill>
        <p:spPr>
          <a:xfrm>
            <a:off x="549275" y="1600201"/>
            <a:ext cx="5964011" cy="3220989"/>
          </a:xfrm>
        </p:spPr>
      </p:pic>
      <p:sp>
        <p:nvSpPr>
          <p:cNvPr id="5" name="TextBox 4"/>
          <p:cNvSpPr txBox="1"/>
          <p:nvPr/>
        </p:nvSpPr>
        <p:spPr>
          <a:xfrm>
            <a:off x="6658429" y="1600201"/>
            <a:ext cx="230414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Notice the mountains that seem to be right in the middle of the ocean.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can you infer about the ocean floor based on this observation?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0143" y="5152571"/>
            <a:ext cx="555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Mid-Ocean Ridge System</a:t>
            </a:r>
            <a:endParaRPr lang="en-US" dirty="0"/>
          </a:p>
        </p:txBody>
      </p:sp>
      <p:sp>
        <p:nvSpPr>
          <p:cNvPr id="8" name="Bent Arrow 7"/>
          <p:cNvSpPr/>
          <p:nvPr/>
        </p:nvSpPr>
        <p:spPr>
          <a:xfrm>
            <a:off x="4838337" y="5582194"/>
            <a:ext cx="45719" cy="4571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ent-Up Arrow 8"/>
          <p:cNvSpPr/>
          <p:nvPr/>
        </p:nvSpPr>
        <p:spPr>
          <a:xfrm>
            <a:off x="3960949" y="3931138"/>
            <a:ext cx="822960" cy="1590765"/>
          </a:xfrm>
          <a:prstGeom prst="bentUpArrow">
            <a:avLst>
              <a:gd name="adj1" fmla="val 25000"/>
              <a:gd name="adj2" fmla="val 25000"/>
              <a:gd name="adj3" fmla="val 30864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05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AND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studies by geologists, the Earth has not always looked the way it does now.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t="162" b="162"/>
          <a:stretch>
            <a:fillRect/>
          </a:stretch>
        </p:blipFill>
        <p:spPr>
          <a:xfrm>
            <a:off x="1492704" y="2722612"/>
            <a:ext cx="5964011" cy="322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416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u="sng">
                <a:solidFill>
                  <a:srgbClr val="FF6600"/>
                </a:solidFill>
                <a:latin typeface="Arial" charset="0"/>
              </a:rPr>
              <a:t>Pangaea (Greek, meaning </a:t>
            </a:r>
            <a:r>
              <a:rPr lang="ja-JP" altLang="en-US" sz="3600" u="sng">
                <a:solidFill>
                  <a:srgbClr val="FF6600"/>
                </a:solidFill>
                <a:latin typeface="Arial" charset="0"/>
              </a:rPr>
              <a:t>‘</a:t>
            </a:r>
            <a:r>
              <a:rPr lang="en-US" sz="3600" u="sng">
                <a:solidFill>
                  <a:srgbClr val="FF6600"/>
                </a:solidFill>
                <a:latin typeface="Arial" charset="0"/>
              </a:rPr>
              <a:t>all lands</a:t>
            </a:r>
            <a:r>
              <a:rPr lang="ja-JP" altLang="en-US" sz="3600" u="sng">
                <a:solidFill>
                  <a:srgbClr val="FF6600"/>
                </a:solidFill>
                <a:latin typeface="Arial" charset="0"/>
              </a:rPr>
              <a:t>’</a:t>
            </a:r>
            <a:r>
              <a:rPr lang="en-US" sz="3600" u="sng">
                <a:solidFill>
                  <a:srgbClr val="FF6600"/>
                </a:solidFill>
                <a:latin typeface="Arial" charset="0"/>
              </a:rPr>
              <a:t>)</a:t>
            </a:r>
          </a:p>
        </p:txBody>
      </p:sp>
      <p:pic>
        <p:nvPicPr>
          <p:cNvPr id="81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457200" y="1371600"/>
            <a:ext cx="8229600" cy="4227513"/>
          </a:xfrm>
          <a:noFill/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33400" y="6019800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 u="none">
                <a:solidFill>
                  <a:schemeClr val="folHlink"/>
                </a:solidFill>
              </a:rPr>
              <a:t>Positions of the continents approximately 200 million years ago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65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COMPARE AND CONTRAST</a:t>
            </a:r>
            <a:endParaRPr lang="en-US" sz="3600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81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457199" y="1427094"/>
            <a:ext cx="4731657" cy="2618763"/>
          </a:xfrm>
          <a:noFill/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33400" y="6019800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 u="none">
                <a:solidFill>
                  <a:schemeClr val="folHlink"/>
                </a:solidFill>
              </a:rPr>
              <a:t>Positions of the continents approximately 200 million years ago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 t="162" b="162"/>
          <a:stretch>
            <a:fillRect/>
          </a:stretch>
        </p:blipFill>
        <p:spPr>
          <a:xfrm>
            <a:off x="4281714" y="3396009"/>
            <a:ext cx="4717144" cy="25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65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FF6600"/>
                </a:solidFill>
                <a:latin typeface="Arial" charset="0"/>
              </a:rPr>
              <a:t>EARTH IS MADE OF PLATES</a:t>
            </a:r>
            <a:endParaRPr lang="en-US" sz="360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u="sng" dirty="0" smtClean="0">
                <a:solidFill>
                  <a:srgbClr val="2F97B5"/>
                </a:solidFill>
                <a:latin typeface="Arial" charset="0"/>
              </a:rPr>
              <a:t>Types of Plates</a:t>
            </a:r>
            <a:endParaRPr lang="en-US" sz="2800" u="sng" dirty="0">
              <a:solidFill>
                <a:srgbClr val="2F97B5"/>
              </a:solidFill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u="sng" dirty="0">
                <a:solidFill>
                  <a:srgbClr val="2F97B5"/>
                </a:solidFill>
                <a:latin typeface="Arial" charset="0"/>
              </a:rPr>
              <a:t>Divergent</a:t>
            </a:r>
            <a:r>
              <a:rPr lang="en-US" sz="2800" dirty="0">
                <a:solidFill>
                  <a:srgbClr val="2F97B5"/>
                </a:solidFill>
                <a:latin typeface="Arial" charset="0"/>
              </a:rPr>
              <a:t>  - plates move away from one </a:t>
            </a:r>
            <a:r>
              <a:rPr lang="en-US" sz="2800" dirty="0" smtClean="0">
                <a:solidFill>
                  <a:srgbClr val="2F97B5"/>
                </a:solidFill>
                <a:latin typeface="Arial" charset="0"/>
              </a:rPr>
              <a:t>another </a:t>
            </a:r>
          </a:p>
          <a:p>
            <a:pPr lvl="1" eaLnBrk="1" hangingPunct="1">
              <a:lnSpc>
                <a:spcPct val="90000"/>
              </a:lnSpc>
            </a:pPr>
            <a:endParaRPr lang="en-US" sz="2800" dirty="0">
              <a:solidFill>
                <a:srgbClr val="2F97B5"/>
              </a:solidFill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u="sng" dirty="0">
                <a:solidFill>
                  <a:srgbClr val="2F97B5"/>
                </a:solidFill>
                <a:latin typeface="Arial" charset="0"/>
              </a:rPr>
              <a:t>Convergen</a:t>
            </a:r>
            <a:r>
              <a:rPr lang="en-US" sz="2800" dirty="0">
                <a:solidFill>
                  <a:srgbClr val="2F97B5"/>
                </a:solidFill>
                <a:latin typeface="Arial" charset="0"/>
              </a:rPr>
              <a:t>t – plates move toward one </a:t>
            </a:r>
            <a:r>
              <a:rPr lang="en-US" sz="2800" dirty="0" smtClean="0">
                <a:solidFill>
                  <a:srgbClr val="2F97B5"/>
                </a:solidFill>
                <a:latin typeface="Arial" charset="0"/>
              </a:rPr>
              <a:t>another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2F97B5"/>
                </a:solidFill>
                <a:latin typeface="Arial" charset="0"/>
              </a:rPr>
              <a:t> </a:t>
            </a:r>
            <a:endParaRPr lang="en-US" sz="2800" dirty="0">
              <a:solidFill>
                <a:srgbClr val="2F97B5"/>
              </a:solidFill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u="sng" dirty="0">
                <a:solidFill>
                  <a:srgbClr val="2F97B5"/>
                </a:solidFill>
                <a:latin typeface="Arial" charset="0"/>
              </a:rPr>
              <a:t>Transform</a:t>
            </a:r>
            <a:r>
              <a:rPr lang="en-US" sz="2800" dirty="0">
                <a:solidFill>
                  <a:srgbClr val="2F97B5"/>
                </a:solidFill>
                <a:latin typeface="Arial" charset="0"/>
              </a:rPr>
              <a:t> – plates move horizontally past one </a:t>
            </a:r>
            <a:r>
              <a:rPr lang="en-US" sz="2800" dirty="0" smtClean="0">
                <a:solidFill>
                  <a:srgbClr val="2F97B5"/>
                </a:solidFill>
                <a:latin typeface="Arial" charset="0"/>
              </a:rPr>
              <a:t>another </a:t>
            </a:r>
            <a:endParaRPr lang="en-US" sz="2800" dirty="0">
              <a:solidFill>
                <a:srgbClr val="2F97B5"/>
              </a:solidFill>
              <a:latin typeface="Arial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3180806" y="2483394"/>
            <a:ext cx="822960" cy="548640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048001" y="3779520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4003766" y="3779520"/>
            <a:ext cx="822960" cy="822960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287520" y="5128260"/>
            <a:ext cx="822960" cy="520338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4487091" y="5742214"/>
            <a:ext cx="822960" cy="514531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53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200" u="sng">
                <a:solidFill>
                  <a:srgbClr val="FF6600"/>
                </a:solidFill>
                <a:latin typeface="Arial" charset="0"/>
              </a:rPr>
              <a:t>Paleomagnetism</a:t>
            </a:r>
            <a:r>
              <a:rPr lang="en-US" sz="3200">
                <a:solidFill>
                  <a:srgbClr val="FF6600"/>
                </a:solidFill>
                <a:latin typeface="Arial" charset="0"/>
              </a:rPr>
              <a:t> </a:t>
            </a:r>
            <a:r>
              <a:rPr lang="en-US" sz="3200">
                <a:solidFill>
                  <a:schemeClr val="folHlink"/>
                </a:solidFill>
                <a:latin typeface="Arial" charset="0"/>
              </a:rPr>
              <a:t>– the study of Earth</a:t>
            </a:r>
            <a:r>
              <a:rPr lang="ja-JP" altLang="en-US" sz="3200">
                <a:solidFill>
                  <a:schemeClr val="folHlink"/>
                </a:solidFill>
                <a:latin typeface="Arial" charset="0"/>
              </a:rPr>
              <a:t>’</a:t>
            </a:r>
            <a:r>
              <a:rPr lang="en-US" sz="3200">
                <a:solidFill>
                  <a:schemeClr val="folHlink"/>
                </a:solidFill>
                <a:latin typeface="Arial" charset="0"/>
              </a:rPr>
              <a:t>s magnetic field as recorded in ancient rocks</a:t>
            </a:r>
            <a:endParaRPr lang="en-US" sz="3200" u="sng">
              <a:solidFill>
                <a:schemeClr val="folHlink"/>
              </a:solidFill>
              <a:latin typeface="Arial" charset="0"/>
            </a:endParaRPr>
          </a:p>
        </p:txBody>
      </p:sp>
      <p:pic>
        <p:nvPicPr>
          <p:cNvPr id="25603" name="Picture 5" descr="[Image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5638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4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1857" y="2086429"/>
            <a:ext cx="6858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6600"/>
                </a:solidFill>
                <a:latin typeface="Arial" charset="0"/>
              </a:rPr>
              <a:t>Earth has 2 magnetic poles, North and South.  </a:t>
            </a:r>
          </a:p>
          <a:p>
            <a:endParaRPr lang="en-US" sz="2500" u="sng" dirty="0" smtClean="0">
              <a:solidFill>
                <a:srgbClr val="FF6600"/>
              </a:solidFill>
              <a:latin typeface="Arial" charset="0"/>
            </a:endParaRPr>
          </a:p>
          <a:p>
            <a:r>
              <a:rPr lang="en-US" sz="2500" u="sng" dirty="0" smtClean="0">
                <a:solidFill>
                  <a:srgbClr val="FF6600"/>
                </a:solidFill>
                <a:latin typeface="Arial" charset="0"/>
              </a:rPr>
              <a:t>Normal Polarity</a:t>
            </a:r>
            <a:r>
              <a:rPr lang="en-US" sz="2500" dirty="0" smtClean="0">
                <a:latin typeface="Arial" charset="0"/>
              </a:rPr>
              <a:t> 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– exhibited by rocks with magnetic minerals which </a:t>
            </a:r>
            <a:r>
              <a:rPr lang="ja-JP" altLang="en-US" sz="2500" dirty="0" smtClean="0">
                <a:solidFill>
                  <a:schemeClr val="folHlink"/>
                </a:solidFill>
                <a:latin typeface="Arial" charset="0"/>
              </a:rPr>
              <a:t>‘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point</a:t>
            </a:r>
            <a:r>
              <a:rPr lang="ja-JP" altLang="en-US" sz="2500" dirty="0" smtClean="0">
                <a:solidFill>
                  <a:schemeClr val="folHlink"/>
                </a:solidFill>
                <a:latin typeface="Arial" charset="0"/>
              </a:rPr>
              <a:t>’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 towards today’s position of the magnetic north pole.</a:t>
            </a:r>
          </a:p>
          <a:p>
            <a:endParaRPr lang="en-US" sz="2500" dirty="0">
              <a:solidFill>
                <a:schemeClr val="folHlink"/>
              </a:solidFill>
              <a:latin typeface="Arial" charset="0"/>
            </a:endParaRPr>
          </a:p>
          <a:p>
            <a:r>
              <a:rPr lang="en-US" sz="2500" u="sng" dirty="0" smtClean="0">
                <a:solidFill>
                  <a:srgbClr val="FF6600"/>
                </a:solidFill>
                <a:latin typeface="Arial" charset="0"/>
              </a:rPr>
              <a:t>Reversed Polarity</a:t>
            </a:r>
            <a:r>
              <a:rPr lang="en-US" sz="2500" dirty="0" smtClean="0">
                <a:latin typeface="Arial" charset="0"/>
              </a:rPr>
              <a:t> 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– exhibited by rocks with minerals which </a:t>
            </a:r>
            <a:r>
              <a:rPr lang="ja-JP" altLang="en-US" sz="2500" dirty="0" smtClean="0">
                <a:solidFill>
                  <a:schemeClr val="folHlink"/>
                </a:solidFill>
                <a:latin typeface="Arial" charset="0"/>
              </a:rPr>
              <a:t>‘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point</a:t>
            </a:r>
            <a:r>
              <a:rPr lang="ja-JP" altLang="en-US" sz="2500" dirty="0" smtClean="0">
                <a:solidFill>
                  <a:schemeClr val="folHlink"/>
                </a:solidFill>
                <a:latin typeface="Arial" charset="0"/>
              </a:rPr>
              <a:t>’</a:t>
            </a:r>
            <a:r>
              <a:rPr lang="en-US" sz="2500" dirty="0" smtClean="0">
                <a:solidFill>
                  <a:schemeClr val="folHlink"/>
                </a:solidFill>
                <a:latin typeface="Arial" charset="0"/>
              </a:rPr>
              <a:t> towards today’s position of magnetic south.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58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643</TotalTime>
  <Words>444</Words>
  <Application>Microsoft Macintosh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Breeze</vt:lpstr>
      <vt:lpstr>SEA FLOOR SPREADING</vt:lpstr>
      <vt:lpstr>TURN AND TALK</vt:lpstr>
      <vt:lpstr>MAP OF THE SEA FLOOR</vt:lpstr>
      <vt:lpstr>THEN AND NOW</vt:lpstr>
      <vt:lpstr>Pangaea (Greek, meaning ‘all lands’)</vt:lpstr>
      <vt:lpstr>COMPARE AND CONTRAST</vt:lpstr>
      <vt:lpstr>EARTH IS MADE OF PLATES</vt:lpstr>
      <vt:lpstr>Paleomagnetism – the study of Earth’s magnetic field as recorded in ancient rocks</vt:lpstr>
      <vt:lpstr>POLARITY</vt:lpstr>
      <vt:lpstr>SEA FLOOR SPREADING ACTIVITY</vt:lpstr>
      <vt:lpstr>Sea Floor Spreading Results</vt:lpstr>
      <vt:lpstr>Sea Floor After Normal Polarity</vt:lpstr>
      <vt:lpstr>REVIEW</vt:lpstr>
    </vt:vector>
  </TitlesOfParts>
  <Company>Murfreesboro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FLOOR SPREADING</dc:title>
  <dc:creator>ashleigh.stone Stone</dc:creator>
  <cp:lastModifiedBy>bethany.jackson</cp:lastModifiedBy>
  <cp:revision>11</cp:revision>
  <cp:lastPrinted>2011-11-30T19:54:33Z</cp:lastPrinted>
  <dcterms:created xsi:type="dcterms:W3CDTF">2011-12-07T19:23:43Z</dcterms:created>
  <dcterms:modified xsi:type="dcterms:W3CDTF">2011-12-07T19:36:05Z</dcterms:modified>
</cp:coreProperties>
</file>